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6" r:id="rId11"/>
    <p:sldId id="267" r:id="rId12"/>
    <p:sldId id="265" r:id="rId13"/>
    <p:sldId id="268" r:id="rId14"/>
    <p:sldId id="271" r:id="rId15"/>
    <p:sldId id="269" r:id="rId16"/>
    <p:sldId id="270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A6B3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e Cunanan" userId="7ee89c43b526417b" providerId="LiveId" clId="{44734279-103C-4EF9-8944-54F13C0CC7CF}"/>
    <pc:docChg chg="custSel addSld modSld sldOrd">
      <pc:chgData name="Gabriele Cunanan" userId="7ee89c43b526417b" providerId="LiveId" clId="{44734279-103C-4EF9-8944-54F13C0CC7CF}" dt="2023-10-19T07:43:07.753" v="70" actId="14100"/>
      <pc:docMkLst>
        <pc:docMk/>
      </pc:docMkLst>
      <pc:sldChg chg="modSp">
        <pc:chgData name="Gabriele Cunanan" userId="7ee89c43b526417b" providerId="LiveId" clId="{44734279-103C-4EF9-8944-54F13C0CC7CF}" dt="2023-10-18T21:20:12.396" v="9"/>
        <pc:sldMkLst>
          <pc:docMk/>
          <pc:sldMk cId="3927339100" sldId="259"/>
        </pc:sldMkLst>
        <pc:picChg chg="mod">
          <ac:chgData name="Gabriele Cunanan" userId="7ee89c43b526417b" providerId="LiveId" clId="{44734279-103C-4EF9-8944-54F13C0CC7CF}" dt="2023-10-18T21:20:12.396" v="9"/>
          <ac:picMkLst>
            <pc:docMk/>
            <pc:sldMk cId="3927339100" sldId="259"/>
            <ac:picMk id="7" creationId="{69E4FCB1-A4E4-940A-4A5E-8FF1A0C901E9}"/>
          </ac:picMkLst>
        </pc:picChg>
      </pc:sldChg>
      <pc:sldChg chg="modSp mod">
        <pc:chgData name="Gabriele Cunanan" userId="7ee89c43b526417b" providerId="LiveId" clId="{44734279-103C-4EF9-8944-54F13C0CC7CF}" dt="2023-10-19T07:37:36.994" v="16" actId="20577"/>
        <pc:sldMkLst>
          <pc:docMk/>
          <pc:sldMk cId="3259184726" sldId="264"/>
        </pc:sldMkLst>
        <pc:spChg chg="mod">
          <ac:chgData name="Gabriele Cunanan" userId="7ee89c43b526417b" providerId="LiveId" clId="{44734279-103C-4EF9-8944-54F13C0CC7CF}" dt="2023-10-19T07:37:36.994" v="16" actId="20577"/>
          <ac:spMkLst>
            <pc:docMk/>
            <pc:sldMk cId="3259184726" sldId="264"/>
            <ac:spMk id="2" creationId="{38983CD8-949E-75E3-0C92-3CF15D45C7B2}"/>
          </ac:spMkLst>
        </pc:spChg>
      </pc:sldChg>
      <pc:sldChg chg="addSp delSp modSp add mod">
        <pc:chgData name="Gabriele Cunanan" userId="7ee89c43b526417b" providerId="LiveId" clId="{44734279-103C-4EF9-8944-54F13C0CC7CF}" dt="2023-10-18T21:16:46.592" v="5" actId="22"/>
        <pc:sldMkLst>
          <pc:docMk/>
          <pc:sldMk cId="2969142655" sldId="266"/>
        </pc:sldMkLst>
        <pc:spChg chg="del">
          <ac:chgData name="Gabriele Cunanan" userId="7ee89c43b526417b" providerId="LiveId" clId="{44734279-103C-4EF9-8944-54F13C0CC7CF}" dt="2023-10-18T21:16:23.981" v="1" actId="21"/>
          <ac:spMkLst>
            <pc:docMk/>
            <pc:sldMk cId="2969142655" sldId="266"/>
            <ac:spMk id="2" creationId="{38983CD8-949E-75E3-0C92-3CF15D45C7B2}"/>
          </ac:spMkLst>
        </pc:spChg>
        <pc:spChg chg="add del mod">
          <ac:chgData name="Gabriele Cunanan" userId="7ee89c43b526417b" providerId="LiveId" clId="{44734279-103C-4EF9-8944-54F13C0CC7CF}" dt="2023-10-18T21:16:26.544" v="2" actId="21"/>
          <ac:spMkLst>
            <pc:docMk/>
            <pc:sldMk cId="2969142655" sldId="266"/>
            <ac:spMk id="4" creationId="{8A830BF8-43E6-6981-A858-6602D366AE57}"/>
          </ac:spMkLst>
        </pc:spChg>
        <pc:spChg chg="add del mod">
          <ac:chgData name="Gabriele Cunanan" userId="7ee89c43b526417b" providerId="LiveId" clId="{44734279-103C-4EF9-8944-54F13C0CC7CF}" dt="2023-10-18T21:16:28.172" v="4" actId="21"/>
          <ac:spMkLst>
            <pc:docMk/>
            <pc:sldMk cId="2969142655" sldId="266"/>
            <ac:spMk id="5" creationId="{C09B8DAA-FE2E-04FB-CFD1-35FED21FBA06}"/>
          </ac:spMkLst>
        </pc:spChg>
        <pc:picChg chg="add">
          <ac:chgData name="Gabriele Cunanan" userId="7ee89c43b526417b" providerId="LiveId" clId="{44734279-103C-4EF9-8944-54F13C0CC7CF}" dt="2023-10-18T21:16:46.592" v="5" actId="22"/>
          <ac:picMkLst>
            <pc:docMk/>
            <pc:sldMk cId="2969142655" sldId="266"/>
            <ac:picMk id="7" creationId="{140C256C-FEB3-1AAC-95F9-9B1EC2A26F4A}"/>
          </ac:picMkLst>
        </pc:picChg>
      </pc:sldChg>
      <pc:sldChg chg="addSp delSp add mod">
        <pc:chgData name="Gabriele Cunanan" userId="7ee89c43b526417b" providerId="LiveId" clId="{44734279-103C-4EF9-8944-54F13C0CC7CF}" dt="2023-10-18T21:17:19.113" v="8" actId="22"/>
        <pc:sldMkLst>
          <pc:docMk/>
          <pc:sldMk cId="851429755" sldId="267"/>
        </pc:sldMkLst>
        <pc:picChg chg="add">
          <ac:chgData name="Gabriele Cunanan" userId="7ee89c43b526417b" providerId="LiveId" clId="{44734279-103C-4EF9-8944-54F13C0CC7CF}" dt="2023-10-18T21:17:19.113" v="8" actId="22"/>
          <ac:picMkLst>
            <pc:docMk/>
            <pc:sldMk cId="851429755" sldId="267"/>
            <ac:picMk id="3" creationId="{511ABA36-D93F-675E-608C-4E9B698E09BE}"/>
          </ac:picMkLst>
        </pc:picChg>
        <pc:picChg chg="del">
          <ac:chgData name="Gabriele Cunanan" userId="7ee89c43b526417b" providerId="LiveId" clId="{44734279-103C-4EF9-8944-54F13C0CC7CF}" dt="2023-10-18T21:17:02.583" v="7" actId="21"/>
          <ac:picMkLst>
            <pc:docMk/>
            <pc:sldMk cId="851429755" sldId="267"/>
            <ac:picMk id="7" creationId="{140C256C-FEB3-1AAC-95F9-9B1EC2A26F4A}"/>
          </ac:picMkLst>
        </pc:picChg>
      </pc:sldChg>
      <pc:sldChg chg="modSp add mod">
        <pc:chgData name="Gabriele Cunanan" userId="7ee89c43b526417b" providerId="LiveId" clId="{44734279-103C-4EF9-8944-54F13C0CC7CF}" dt="2023-10-19T07:38:00.719" v="35" actId="20577"/>
        <pc:sldMkLst>
          <pc:docMk/>
          <pc:sldMk cId="965131469" sldId="268"/>
        </pc:sldMkLst>
        <pc:spChg chg="mod">
          <ac:chgData name="Gabriele Cunanan" userId="7ee89c43b526417b" providerId="LiveId" clId="{44734279-103C-4EF9-8944-54F13C0CC7CF}" dt="2023-10-19T07:38:00.719" v="35" actId="20577"/>
          <ac:spMkLst>
            <pc:docMk/>
            <pc:sldMk cId="965131469" sldId="268"/>
            <ac:spMk id="2" creationId="{38983CD8-949E-75E3-0C92-3CF15D45C7B2}"/>
          </ac:spMkLst>
        </pc:spChg>
      </pc:sldChg>
      <pc:sldChg chg="addSp delSp modSp add mod">
        <pc:chgData name="Gabriele Cunanan" userId="7ee89c43b526417b" providerId="LiveId" clId="{44734279-103C-4EF9-8944-54F13C0CC7CF}" dt="2023-10-19T07:40:45.237" v="43" actId="22"/>
        <pc:sldMkLst>
          <pc:docMk/>
          <pc:sldMk cId="376451538" sldId="269"/>
        </pc:sldMkLst>
        <pc:spChg chg="del">
          <ac:chgData name="Gabriele Cunanan" userId="7ee89c43b526417b" providerId="LiveId" clId="{44734279-103C-4EF9-8944-54F13C0CC7CF}" dt="2023-10-19T07:38:08.980" v="37" actId="21"/>
          <ac:spMkLst>
            <pc:docMk/>
            <pc:sldMk cId="376451538" sldId="269"/>
            <ac:spMk id="2" creationId="{38983CD8-949E-75E3-0C92-3CF15D45C7B2}"/>
          </ac:spMkLst>
        </pc:spChg>
        <pc:spChg chg="add del mod">
          <ac:chgData name="Gabriele Cunanan" userId="7ee89c43b526417b" providerId="LiveId" clId="{44734279-103C-4EF9-8944-54F13C0CC7CF}" dt="2023-10-19T07:38:10.929" v="38" actId="21"/>
          <ac:spMkLst>
            <pc:docMk/>
            <pc:sldMk cId="376451538" sldId="269"/>
            <ac:spMk id="4" creationId="{A1AA56AA-A5D1-921D-F142-113ECFAD6549}"/>
          </ac:spMkLst>
        </pc:spChg>
        <pc:spChg chg="add mod">
          <ac:chgData name="Gabriele Cunanan" userId="7ee89c43b526417b" providerId="LiveId" clId="{44734279-103C-4EF9-8944-54F13C0CC7CF}" dt="2023-10-19T07:40:39.009" v="42"/>
          <ac:spMkLst>
            <pc:docMk/>
            <pc:sldMk cId="376451538" sldId="269"/>
            <ac:spMk id="5" creationId="{F1095F73-6433-AEDB-26FE-5A6E816C202F}"/>
          </ac:spMkLst>
        </pc:spChg>
        <pc:picChg chg="add">
          <ac:chgData name="Gabriele Cunanan" userId="7ee89c43b526417b" providerId="LiveId" clId="{44734279-103C-4EF9-8944-54F13C0CC7CF}" dt="2023-10-19T07:40:45.237" v="43" actId="22"/>
          <ac:picMkLst>
            <pc:docMk/>
            <pc:sldMk cId="376451538" sldId="269"/>
            <ac:picMk id="7" creationId="{ABE15E87-6456-B3D4-649F-DBC41EA54619}"/>
          </ac:picMkLst>
        </pc:picChg>
      </pc:sldChg>
      <pc:sldChg chg="addSp modSp add mod ord">
        <pc:chgData name="Gabriele Cunanan" userId="7ee89c43b526417b" providerId="LiveId" clId="{44734279-103C-4EF9-8944-54F13C0CC7CF}" dt="2023-10-19T07:41:54.684" v="55" actId="14100"/>
        <pc:sldMkLst>
          <pc:docMk/>
          <pc:sldMk cId="1685127152" sldId="270"/>
        </pc:sldMkLst>
        <pc:spChg chg="add mod ord">
          <ac:chgData name="Gabriele Cunanan" userId="7ee89c43b526417b" providerId="LiveId" clId="{44734279-103C-4EF9-8944-54F13C0CC7CF}" dt="2023-10-19T07:41:54.684" v="55" actId="14100"/>
          <ac:spMkLst>
            <pc:docMk/>
            <pc:sldMk cId="1685127152" sldId="270"/>
            <ac:spMk id="2" creationId="{1EF48B2D-D106-2F48-1021-9A3E7DBBCF3C}"/>
          </ac:spMkLst>
        </pc:spChg>
        <pc:picChg chg="mod">
          <ac:chgData name="Gabriele Cunanan" userId="7ee89c43b526417b" providerId="LiveId" clId="{44734279-103C-4EF9-8944-54F13C0CC7CF}" dt="2023-10-19T07:41:44.927" v="52" actId="1076"/>
          <ac:picMkLst>
            <pc:docMk/>
            <pc:sldMk cId="1685127152" sldId="270"/>
            <ac:picMk id="7" creationId="{CD29F62B-1165-72E7-0F2A-D28F7105D3B5}"/>
          </ac:picMkLst>
        </pc:picChg>
      </pc:sldChg>
      <pc:sldChg chg="addSp delSp modSp add mod ord">
        <pc:chgData name="Gabriele Cunanan" userId="7ee89c43b526417b" providerId="LiveId" clId="{44734279-103C-4EF9-8944-54F13C0CC7CF}" dt="2023-10-19T07:43:07.753" v="70" actId="14100"/>
        <pc:sldMkLst>
          <pc:docMk/>
          <pc:sldMk cId="338786183" sldId="271"/>
        </pc:sldMkLst>
        <pc:spChg chg="mod">
          <ac:chgData name="Gabriele Cunanan" userId="7ee89c43b526417b" providerId="LiveId" clId="{44734279-103C-4EF9-8944-54F13C0CC7CF}" dt="2023-10-19T07:43:07.753" v="70" actId="14100"/>
          <ac:spMkLst>
            <pc:docMk/>
            <pc:sldMk cId="338786183" sldId="271"/>
            <ac:spMk id="2" creationId="{1EF48B2D-D106-2F48-1021-9A3E7DBBCF3C}"/>
          </ac:spMkLst>
        </pc:spChg>
        <pc:picChg chg="add del mod">
          <ac:chgData name="Gabriele Cunanan" userId="7ee89c43b526417b" providerId="LiveId" clId="{44734279-103C-4EF9-8944-54F13C0CC7CF}" dt="2023-10-19T07:42:32.893" v="62"/>
          <ac:picMkLst>
            <pc:docMk/>
            <pc:sldMk cId="338786183" sldId="271"/>
            <ac:picMk id="3" creationId="{D6C494C9-7A99-E112-5894-3C31AD3949FB}"/>
          </ac:picMkLst>
        </pc:picChg>
        <pc:picChg chg="add mod">
          <ac:chgData name="Gabriele Cunanan" userId="7ee89c43b526417b" providerId="LiveId" clId="{44734279-103C-4EF9-8944-54F13C0CC7CF}" dt="2023-10-19T07:42:48.487" v="64" actId="1076"/>
          <ac:picMkLst>
            <pc:docMk/>
            <pc:sldMk cId="338786183" sldId="271"/>
            <ac:picMk id="5" creationId="{AA6831E2-07E3-DD63-881A-72206668518E}"/>
          </ac:picMkLst>
        </pc:picChg>
        <pc:picChg chg="del">
          <ac:chgData name="Gabriele Cunanan" userId="7ee89c43b526417b" providerId="LiveId" clId="{44734279-103C-4EF9-8944-54F13C0CC7CF}" dt="2023-10-19T07:42:27.530" v="59" actId="21"/>
          <ac:picMkLst>
            <pc:docMk/>
            <pc:sldMk cId="338786183" sldId="271"/>
            <ac:picMk id="7" creationId="{CD29F62B-1165-72E7-0F2A-D28F7105D3B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498C5C-AE19-4C35-6BE4-071C1DA9F8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A431548-99AD-662F-3F6B-D63D810EFA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601C8BC-A0F9-FB68-6FE2-FC8AA4B0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51E7871-B9CB-2B42-A20B-1243C171B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B2DE1B3-0AF5-5745-D8F0-D0404D74A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607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ABE261-FDD9-F102-FFF3-4E97D828D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47411C7-0D1D-6F04-C39E-AD09F87CB0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615D51-A622-D473-541B-0B0A34743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2EC5F03-F33B-1B4B-F4AF-25F9C3452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92DEF7D-20E9-2176-E7CF-3FAF4F18F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5714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1698797-6BAE-6412-A218-1AFFCA486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607D000-194F-52F8-C775-274831580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A6F574C-EAF5-517A-59E8-7FEA21892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4E8BB9E-D84A-14AD-C80F-BECD7B59E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84ECE75-1E93-F63E-DF30-494C15F86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5624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E4A47A-98A0-52F7-B135-CA7D803CA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100114-D0CF-80C3-BA89-328375829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6C91E5-1931-2FE4-BAAE-3B643F02D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FB7DB65-9E1A-EF95-CDD1-8B3702A6C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57511A3-06D2-BBC8-3E25-E0C32A79D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5075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1AEA4E-4C8C-20BA-78C7-5D58A71A7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4346CCF-AF72-FD64-1FC2-3C0AD7DCD2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922DD6-A879-C31B-EE47-AC0C1420D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36E270D-6B11-BD49-DE31-984956F2A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3E274EE-F539-DD92-9865-2FA926DE0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22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8F2BDE-9A48-928C-BC0E-553F96A47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4DCAA5C-8D15-B60C-0CD4-2373FEC378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3A482A4-76DE-24C7-416C-C72A996BC9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EBC5828-1433-F5BE-12B6-FC1FA3488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DCAEA80-7193-DBD7-EC8B-A800635D5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BA99A69-ABA3-E4CB-4B88-D519DD521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6243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BEEEA3-B413-1DBB-C0D1-1DF74B21B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DA95355-AD59-136E-09A6-5AFE7065F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C9315B4-E0D8-AB86-84CB-2CF2A2635D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B1208D0-F0ED-CF28-A607-BB0AA7E5C4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91A2E40-DCD3-CDD0-6FC6-B2A1EEE03F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3F38FD4-409D-283F-B560-673208A07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F6254F0-2B21-EF33-977D-819CA6621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D6E542E-D23F-FB44-660C-844444D46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825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EAF37D-9BCE-1597-4F58-487903F7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278293B-9389-A3CF-E7D7-FD3B26719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5B313F1-8651-B8AD-4DCB-5937703BB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414DACC-7E69-A306-46B8-00B6FA2CF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7A93C44-EF9E-3ECA-D7BE-A21568FFC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62E0E57-7FE3-AFF7-49BD-FBA8C244C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99D95D6-5DDD-474D-0F62-5DFF9565B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2304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B8C5A5-1CC3-EFDE-0E53-F0160107A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CEF9F9-84C4-964E-4D52-467F401AC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E5AE602-A9FA-C352-D9E7-9D60AC5C7B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20C3FFE-8DFC-ED40-EE96-68AC3AD0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DC893EC-0251-65F6-C96C-FFFFB3BE5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1026870-AF47-C7D4-069A-23D69C041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7726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B00010-38B0-CE51-19C1-053B989A6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D6AABB4-3F60-6304-5B70-48B9F7B762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AD85F78-50EC-61D4-8E05-A95285A54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2315289-71BD-14BE-3061-07C8F9ACF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6F28AAD-BDA4-690F-3CE0-10F57A932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87502D1-3C1C-EC08-87D3-707B71196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6692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BEF5DE3-B9A8-3A3B-B82D-0442E3ABA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734ED7C-F422-B146-30B7-0CA57A4779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C8887C3-7FB1-2DFB-0723-356383BD80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3561F-D8EC-4818-BFD1-AB43E1888808}" type="datetimeFigureOut">
              <a:rPr lang="it-IT" smtClean="0"/>
              <a:t>19/10/2023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7E1F131-BDB9-6BCC-3278-70A0742943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ED122C6-D1CF-8C09-0414-A6E378987C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16152-2E68-4B5D-9282-DCAFE2A31F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2405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94B7CD-EA2E-BC46-4CD2-4F3A4E7293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Bozza sito-web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20BDE82-49AA-200B-C8D7-6EA08223C8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Creato da Cunanan e Nicotra</a:t>
            </a:r>
          </a:p>
        </p:txBody>
      </p:sp>
    </p:spTree>
    <p:extLst>
      <p:ext uri="{BB962C8B-B14F-4D97-AF65-F5344CB8AC3E}">
        <p14:creationId xmlns:p14="http://schemas.microsoft.com/office/powerpoint/2010/main" val="2085810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140C256C-FEB3-1AAC-95F9-9B1EC2A26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8500"/>
            <a:ext cx="121920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42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11ABA36-D93F-675E-608C-4E9B698E0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1200"/>
            <a:ext cx="121920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429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983CD8-949E-75E3-0C92-3CF15D45C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5948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La mia collezione</a:t>
            </a:r>
          </a:p>
        </p:txBody>
      </p:sp>
    </p:spTree>
    <p:extLst>
      <p:ext uri="{BB962C8B-B14F-4D97-AF65-F5344CB8AC3E}">
        <p14:creationId xmlns:p14="http://schemas.microsoft.com/office/powerpoint/2010/main" val="3531143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983CD8-949E-75E3-0C92-3CF15D45C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5948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Chi siamo</a:t>
            </a:r>
          </a:p>
        </p:txBody>
      </p:sp>
    </p:spTree>
    <p:extLst>
      <p:ext uri="{BB962C8B-B14F-4D97-AF65-F5344CB8AC3E}">
        <p14:creationId xmlns:p14="http://schemas.microsoft.com/office/powerpoint/2010/main" val="965131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1EF48B2D-D106-2F48-1021-9A3E7DBBCF3C}"/>
              </a:ext>
            </a:extLst>
          </p:cNvPr>
          <p:cNvSpPr/>
          <p:nvPr/>
        </p:nvSpPr>
        <p:spPr>
          <a:xfrm>
            <a:off x="0" y="822986"/>
            <a:ext cx="12192000" cy="6035014"/>
          </a:xfrm>
          <a:prstGeom prst="rect">
            <a:avLst/>
          </a:prstGeom>
          <a:solidFill>
            <a:srgbClr val="22A6B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A6831E2-07E3-DD63-881A-722066685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1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6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F1095F73-6433-AEDB-26FE-5A6E816C202F}"/>
              </a:ext>
            </a:extLst>
          </p:cNvPr>
          <p:cNvSpPr/>
          <p:nvPr/>
        </p:nvSpPr>
        <p:spPr>
          <a:xfrm>
            <a:off x="-134471" y="0"/>
            <a:ext cx="12505765" cy="6983506"/>
          </a:xfrm>
          <a:prstGeom prst="rect">
            <a:avLst/>
          </a:prstGeom>
          <a:solidFill>
            <a:srgbClr val="22A6B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22a6b3</a:t>
            </a:r>
            <a:endParaRPr lang="it-IT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BE15E87-6456-B3D4-649F-DBC41EA54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8928"/>
            <a:ext cx="12192000" cy="568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51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CD29F62B-1165-72E7-0F2A-D28F7105D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4471" y="5008157"/>
            <a:ext cx="12505765" cy="2091890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EF48B2D-D106-2F48-1021-9A3E7DBBCF3C}"/>
              </a:ext>
            </a:extLst>
          </p:cNvPr>
          <p:cNvSpPr/>
          <p:nvPr/>
        </p:nvSpPr>
        <p:spPr>
          <a:xfrm>
            <a:off x="-134471" y="-1"/>
            <a:ext cx="12505765" cy="5163671"/>
          </a:xfrm>
          <a:prstGeom prst="rect">
            <a:avLst/>
          </a:prstGeom>
          <a:solidFill>
            <a:srgbClr val="22A6B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127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983CD8-949E-75E3-0C92-3CF15D45C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5948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Home-page</a:t>
            </a:r>
          </a:p>
        </p:txBody>
      </p:sp>
    </p:spTree>
    <p:extLst>
      <p:ext uri="{BB962C8B-B14F-4D97-AF65-F5344CB8AC3E}">
        <p14:creationId xmlns:p14="http://schemas.microsoft.com/office/powerpoint/2010/main" val="388215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F4A3CE7-B894-457F-6534-A4D87CD76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079" y="0"/>
            <a:ext cx="12202079" cy="5692588"/>
          </a:xfrm>
          <a:prstGeom prst="rect">
            <a:avLst/>
          </a:prstGeom>
        </p:spPr>
      </p:pic>
      <p:pic>
        <p:nvPicPr>
          <p:cNvPr id="7" name="Immagine 6">
            <a:hlinkClick r:id="rId3" action="ppaction://hlinksldjump"/>
            <a:extLst>
              <a:ext uri="{FF2B5EF4-FFF2-40B4-BE49-F238E27FC236}">
                <a16:creationId xmlns:a16="http://schemas.microsoft.com/office/drawing/2014/main" id="{599AD0DD-4810-CF6E-BD78-A6D0048A2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1912" y="4399627"/>
            <a:ext cx="2034716" cy="58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217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8FD911C8-A5EF-BDAB-83D9-A6E1A379A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7551"/>
            <a:ext cx="12192000" cy="5642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907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A33835AB-FA5A-A4B9-EA92-696C55FBA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75737"/>
            <a:ext cx="12192000" cy="2506526"/>
          </a:xfrm>
          <a:prstGeom prst="rect">
            <a:avLst/>
          </a:prstGeom>
        </p:spPr>
      </p:pic>
      <p:pic>
        <p:nvPicPr>
          <p:cNvPr id="7" name="Immagine 6">
            <a:hlinkClick r:id="rId3" action="ppaction://hlinksldjump"/>
            <a:extLst>
              <a:ext uri="{FF2B5EF4-FFF2-40B4-BE49-F238E27FC236}">
                <a16:creationId xmlns:a16="http://schemas.microsoft.com/office/drawing/2014/main" id="{69E4FCB1-A4E4-940A-4A5E-8FF1A0C901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0970" y="3429000"/>
            <a:ext cx="2530059" cy="70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339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0F1C9569-74F5-280C-DF42-C8CF46D58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4508"/>
            <a:ext cx="12192000" cy="5488983"/>
          </a:xfrm>
          <a:prstGeom prst="rect">
            <a:avLst/>
          </a:prstGeom>
        </p:spPr>
      </p:pic>
      <p:pic>
        <p:nvPicPr>
          <p:cNvPr id="7" name="Immagine 6">
            <a:hlinkClick r:id="rId3" action="ppaction://hlinksldjump"/>
            <a:extLst>
              <a:ext uri="{FF2B5EF4-FFF2-40B4-BE49-F238E27FC236}">
                <a16:creationId xmlns:a16="http://schemas.microsoft.com/office/drawing/2014/main" id="{3D217A28-4412-819C-D2AD-FC1425FE0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6283" y="4282904"/>
            <a:ext cx="2000566" cy="66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308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CD29F62B-1165-72E7-0F2A-D28F7105D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6110"/>
            <a:ext cx="12192000" cy="209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923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983CD8-949E-75E3-0C92-3CF15D45C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5948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Catalogo</a:t>
            </a:r>
          </a:p>
        </p:txBody>
      </p:sp>
    </p:spTree>
    <p:extLst>
      <p:ext uri="{BB962C8B-B14F-4D97-AF65-F5344CB8AC3E}">
        <p14:creationId xmlns:p14="http://schemas.microsoft.com/office/powerpoint/2010/main" val="2134651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983CD8-949E-75E3-0C92-3CF15D45C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5948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Registrazione/accedi</a:t>
            </a:r>
          </a:p>
        </p:txBody>
      </p:sp>
    </p:spTree>
    <p:extLst>
      <p:ext uri="{BB962C8B-B14F-4D97-AF65-F5344CB8AC3E}">
        <p14:creationId xmlns:p14="http://schemas.microsoft.com/office/powerpoint/2010/main" val="32591847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18</Words>
  <Application>Microsoft Office PowerPoint</Application>
  <PresentationFormat>Widescreen</PresentationFormat>
  <Paragraphs>8</Paragraphs>
  <Slides>16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Tema di Office</vt:lpstr>
      <vt:lpstr>Bozza sito-web</vt:lpstr>
      <vt:lpstr>Home-page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Catalogo</vt:lpstr>
      <vt:lpstr>Registrazione/accedi</vt:lpstr>
      <vt:lpstr>Presentazione standard di PowerPoint</vt:lpstr>
      <vt:lpstr>Presentazione standard di PowerPoint</vt:lpstr>
      <vt:lpstr>La mia collezione</vt:lpstr>
      <vt:lpstr>Chi siamo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Bozza sito-web</dc:title>
  <dc:creator>Gabriele Cunanan</dc:creator>
  <cp:lastModifiedBy>Gabriele Cunanan</cp:lastModifiedBy>
  <cp:revision>1</cp:revision>
  <dcterms:created xsi:type="dcterms:W3CDTF">2023-10-13T13:40:39Z</dcterms:created>
  <dcterms:modified xsi:type="dcterms:W3CDTF">2023-10-19T07:43:39Z</dcterms:modified>
</cp:coreProperties>
</file>

<file path=docProps/thumbnail.jpeg>
</file>